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svg" ContentType="image/svg+xml"/>
  <Default Extension="bmp" ContentType="image/bmp"/>
  <Default Extension="emf" ContentType="image/x-emf"/>
  <Default Extension="wmf" ContentType="image/x-wmf"/>
  <Default Extension="tiff" ContentType="image/tiff"/>
  <Default Extension="pdf" ContentType="application/pd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</Types>
</file>

<file path=_rels/.rels><?xml version="1.0" encoding="UTF-8" standalone="yes"?>

<Relationships  xmlns="http://schemas.openxmlformats.org/package/2006/relationships">
<Relationship Id="rId3" Type="http://schemas.openxmlformats.org/package/2006/relationships/metadata/core-properties" Target="docProps/core.xml"/>
<Relationship Id="rId4" Type="http://schemas.openxmlformats.org/officeDocument/2006/relationships/extended-properties" Target="docProps/app.xml"/>
<Relationship Id="rId1" Type="http://schemas.openxmlformats.org/officeDocument/2006/relationships/officeDocument" Target="ppt/presentation.xml"/>
<Relationship Id="rId2" Type="http://schemas.openxmlformats.org/package/2006/relationships/metadata/thumbnail" Target="docProps/thumbnail.jpeg"/>
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
<Relationships  xmlns="http://schemas.openxmlformats.org/package/2006/relationships">
<Relationship Id="rId3" Type="http://schemas.openxmlformats.org/officeDocument/2006/relationships/tags" Target="tags/tag1.xml"/>
<Relationship Id="rId4" Type="http://schemas.openxmlformats.org/officeDocument/2006/relationships/presProps" Target="presProps.xml"/>
<Relationship Id="rId5" Type="http://schemas.openxmlformats.org/officeDocument/2006/relationships/viewProps" Target="viewProps.xml"/>
<Relationship Id="rId6" Type="http://schemas.openxmlformats.org/officeDocument/2006/relationships/theme" Target="theme/theme1.xml"/>
<Relationship Id="rId7" Type="http://schemas.openxmlformats.org/officeDocument/2006/relationships/tableStyles" Target="tableStyles.xml"/>
<Relationship Id="rId1" Type="http://schemas.openxmlformats.org/officeDocument/2006/relationships/slideMaster" Target="slideMasters/slideMaster1.xml"/>
<Relationship Id="rId2" Type="http://schemas.openxmlformats.org/officeDocument/2006/relationships/printerSettings" Target="printerSettings/printerSettings1.bin"/>
<Relationship Id="rId8" Type="http://schemas.openxmlformats.org/officeDocument/2006/relationships/slide" Target="slides/slide1.xml"/>
<Relationship Id="rId9" Type="http://schemas.openxmlformats.org/officeDocument/2006/relationships/slide" Target="slides/slide2.xml"/>
<Relationship Id="rId10" Type="http://schemas.openxmlformats.org/officeDocument/2006/relationships/slide" Target="slides/slide3.xml"/>
<Relationship Id="rId11" Type="http://schemas.openxmlformats.org/officeDocument/2006/relationships/slide" Target="slides/slide4.xml"/>
<Relationship Id="rId12" Type="http://schemas.openxmlformats.org/officeDocument/2006/relationships/slide" Target="slides/slide5.xml"/>
<Relationship Id="rId13" Type="http://schemas.openxmlformats.org/officeDocument/2006/relationships/slide" Target="slides/slide6.xml"/>
<Relationship Id="rId14" Type="http://schemas.openxmlformats.org/officeDocument/2006/relationships/slide" Target="slides/slide7.xml"/>
<Relationship Id="rId15" Type="http://schemas.openxmlformats.org/officeDocument/2006/relationships/slide" Target="slides/slide8.xml"/>
<Relationship Id="rId16" Type="http://schemas.openxmlformats.org/officeDocument/2006/relationships/slide" Target="slides/slide9.xml"/>
<Relationship Id="rId17" Type="http://schemas.openxmlformats.org/officeDocument/2006/relationships/slide" Target="slides/slide10.xml"/>
<Relationship Id="rId18" Type="http://schemas.openxmlformats.org/officeDocument/2006/relationships/slide" Target="slides/slide11.xml"/>
<Relationship Id="rId19" Type="http://schemas.openxmlformats.org/officeDocument/2006/relationships/slide" Target="slides/slide12.xml"/>
<Relationship Id="rId20" Type="http://schemas.openxmlformats.org/officeDocument/2006/relationships/slide" Target="slides/slide13.xml"/>
<Relationship Id="rId21" Type="http://schemas.openxmlformats.org/officeDocument/2006/relationships/slide" Target="slides/slide14.xml"/>
<Relationship Id="rId22" Type="http://schemas.openxmlformats.org/officeDocument/2006/relationships/slide" Target="slides/slide15.xml"/>
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f1b42fe01ee10b7bfe8eb6bbccac51993343b27.png"/>
<Relationship Id="rId3" Type="http://schemas.openxmlformats.org/officeDocument/2006/relationships/image" Target="../media/4655739334c9bd9c43308e610fafbe083e664a08.png"/>
<Relationship Id="rId4" Type="http://schemas.openxmlformats.org/officeDocument/2006/relationships/image" Target="../media/3309134bd173b956a2f275067c895fa3e59f0f50.png"/>
<Relationship Id="rId5" Type="http://schemas.openxmlformats.org/officeDocument/2006/relationships/image" Target="../media/4e935275af15b10b1e151e4648191eb25218d3f7.png"/>
</Relationships>

</file>

<file path=ppt/slides/_rels/slide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5e88c392a3947e2fa05d1dbe10232264655a6a6.png"/>
<Relationship Id="rId3" Type="http://schemas.openxmlformats.org/officeDocument/2006/relationships/image" Target="../media/5d696ecff0439f40ff40a14b397963a44c909fcd.png"/>
<Relationship Id="rId4" Type="http://schemas.openxmlformats.org/officeDocument/2006/relationships/image" Target="../media/5863483b477088d7969421dc0c7607a3962381b2.png"/>
<Relationship Id="rId5" Type="http://schemas.openxmlformats.org/officeDocument/2006/relationships/image" Target="../media/b23a0f7617af14d72fc85c6ef4eb9ec37d2c8019.png"/>
</Relationships>

</file>

<file path=ppt/slides/_rels/slide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137090f404e556ca3c9d858a4a9cb87f47da69c.png"/>
<Relationship Id="rId3" Type="http://schemas.openxmlformats.org/officeDocument/2006/relationships/image" Target="../media/eabf2524f888f3c9193d4d082e2560a48e24814b.png"/>
<Relationship Id="rId4" Type="http://schemas.openxmlformats.org/officeDocument/2006/relationships/image" Target="../media/ea4c937ce8032a83fa3439c3d665335681749873.png"/>
<Relationship Id="rId5" Type="http://schemas.openxmlformats.org/officeDocument/2006/relationships/image" Target="../media/26a8fa84df754656c454e1a0a5c1660d1291838b.png"/>
</Relationships>

</file>

<file path=ppt/slides/_rels/slide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1434474a1533d99da24e6ff9591c7ac73e733b7.png"/>
<Relationship Id="rId3" Type="http://schemas.openxmlformats.org/officeDocument/2006/relationships/image" Target="../media/bc7fd9e276b0a6c94258fba1e51b5e8b7f0864e3.png"/>
<Relationship Id="rId4" Type="http://schemas.openxmlformats.org/officeDocument/2006/relationships/image" Target="../media/90f19250992ffd4bd201393eee050f8ae3d64872.png"/>
<Relationship Id="rId5" Type="http://schemas.openxmlformats.org/officeDocument/2006/relationships/image" Target="../media/7aa1956a258b59c5cd924b5dc431ee18d7ae135c.png"/>
</Relationships>

</file>

<file path=ppt/slides/_rels/slide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b5784e45f1db2e76f4fbc9247bcbdec3660cf22.png"/>
<Relationship Id="rId3" Type="http://schemas.openxmlformats.org/officeDocument/2006/relationships/image" Target="../media/c040ab6157541754990a92a86fd6815f6e48c93c.png"/>
<Relationship Id="rId4" Type="http://schemas.openxmlformats.org/officeDocument/2006/relationships/image" Target="../media/e8f7f16ba9ea1ffdee9c20a55f074c49d6e7e0a7.png"/>
<Relationship Id="rId5" Type="http://schemas.openxmlformats.org/officeDocument/2006/relationships/image" Target="../media/90c15beba8320f897734c2be8670693d6fb9b8bf.png"/>
</Relationships>

</file>

<file path=ppt/slides/_rels/slide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ac8e51e3d232118e27ad4f4ac6db68d727ede5c.png"/>
<Relationship Id="rId3" Type="http://schemas.openxmlformats.org/officeDocument/2006/relationships/image" Target="../media/25ba20c4ef6641e3f72ab9ff32908d5c43a9027f.png"/>
<Relationship Id="rId4" Type="http://schemas.openxmlformats.org/officeDocument/2006/relationships/image" Target="../media/21a9f5d74f9d11b710678821efab9c2888c96698.png"/>
</Relationships>

</file>

<file path=ppt/slides/_rels/slide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25ab4b917b0d02fc5912fb2972e08072841aaaf.png"/>
<Relationship Id="rId3" Type="http://schemas.openxmlformats.org/officeDocument/2006/relationships/image" Target="../media/93509a035a5a4c8216f12515583e849428313777.png"/>
<Relationship Id="rId4" Type="http://schemas.openxmlformats.org/officeDocument/2006/relationships/image" Target="../media/ce0edc6d4349def893d159d2665a8ed4f2954088.png"/>
<Relationship Id="rId5" Type="http://schemas.openxmlformats.org/officeDocument/2006/relationships/image" Target="../media/57bacaaec9a71a9214ddb1b79dcd831aa6d853ca.png"/>
</Relationships>

</file>

<file path=ppt/slides/_rels/slide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dd7c97b4705ce8d877ef78b213dc97b4a9b1137.png"/>
<Relationship Id="rId3" Type="http://schemas.openxmlformats.org/officeDocument/2006/relationships/image" Target="../media/dc8dc9f0494568ea9c4eca3f7f3a800d94826c33.png"/>
<Relationship Id="rId4" Type="http://schemas.openxmlformats.org/officeDocument/2006/relationships/image" Target="../media/92aa2cd0d873f777ac1f66bcd4815d28091eba20.png"/>
<Relationship Id="rId5" Type="http://schemas.openxmlformats.org/officeDocument/2006/relationships/image" Target="../media/8a531302bb33f047481f085fdd7368ffeb803e80.png"/>
</Relationships>

</file>

<file path=ppt/slides/_rels/slide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6fc692296ac1b695243b5639dc264fd8609337a.png"/>
<Relationship Id="rId3" Type="http://schemas.openxmlformats.org/officeDocument/2006/relationships/image" Target="../media/96926184551848c6f8096489d0c534b976549a8f.png"/>
<Relationship Id="rId4" Type="http://schemas.openxmlformats.org/officeDocument/2006/relationships/image" Target="../media/fc0263ea8b903713fb87b333c01d07f328608041.png"/>
<Relationship Id="rId5" Type="http://schemas.openxmlformats.org/officeDocument/2006/relationships/image" Target="../media/0d97fc2427146433c281f4e9b14cb571dbbda0f8.png"/>
</Relationships>

</file>

<file path=ppt/slides/_rels/slide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28c3c4331cefb94e4ba06172759792b8cc07060.png"/>
<Relationship Id="rId3" Type="http://schemas.openxmlformats.org/officeDocument/2006/relationships/image" Target="../media/b9fdd350150f08438f13683796afee2e770b50ea.png"/>
<Relationship Id="rId4" Type="http://schemas.openxmlformats.org/officeDocument/2006/relationships/image" Target="../media/c534c092aab63eb9bffc7b6f8f6492d88eef18fb.png"/>
<Relationship Id="rId5" Type="http://schemas.openxmlformats.org/officeDocument/2006/relationships/image" Target="../media/8d9362416bef7ed22119ae592c01cba1348edfb4.png"/>
</Relationships>

</file>

<file path=ppt/slides/_rels/slide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671b43c0bc317f4dcdbd132c495905e92ce2ab1.png"/>
<Relationship Id="rId3" Type="http://schemas.openxmlformats.org/officeDocument/2006/relationships/image" Target="../media/509f11414a354e48f5f92ed2d087cdd62d6b1725.png"/>
<Relationship Id="rId4" Type="http://schemas.openxmlformats.org/officeDocument/2006/relationships/image" Target="../media/6ed8b5fc82ef452edfc03ae389620a0bde28ac54.png"/>
<Relationship Id="rId5" Type="http://schemas.openxmlformats.org/officeDocument/2006/relationships/image" Target="../media/91ade5afd94707197f624a16c651255b4be95794.png"/>
</Relationships>

</file>

<file path=ppt/slides/_rels/slide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588cede631bf2e3f244c7aa42f04001f0111632.png"/>
<Relationship Id="rId3" Type="http://schemas.openxmlformats.org/officeDocument/2006/relationships/image" Target="../media/995cb2ee1fc89c841575f691059bfa792256b4b9.png"/>
<Relationship Id="rId4" Type="http://schemas.openxmlformats.org/officeDocument/2006/relationships/image" Target="../media/437467f4f5503a5ed184abe6c463fed5cd095c24.png"/>
<Relationship Id="rId5" Type="http://schemas.openxmlformats.org/officeDocument/2006/relationships/image" Target="../media/2c1c1a72ef95bb9038348879c83f287520444bca.png"/>
</Relationships>

</file>

<file path=ppt/slides/_rels/slide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b6d8893894d42de99773a929462de91a3ac2822.png"/>
<Relationship Id="rId3" Type="http://schemas.openxmlformats.org/officeDocument/2006/relationships/image" Target="../media/fb6c2d318023e1880ee4881804a1157ccfc4a86e.png"/>
<Relationship Id="rId4" Type="http://schemas.openxmlformats.org/officeDocument/2006/relationships/image" Target="../media/6b5d6b580cc0c5ec75ee943825dd1107b6a2171b.png"/>
<Relationship Id="rId5" Type="http://schemas.openxmlformats.org/officeDocument/2006/relationships/image" Target="../media/c9816ae54c7720babb3732f6110bcaa49ef83fa1.png"/>
</Relationships>

</file>

<file path=ppt/slides/_rels/slide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b1fcd98496d7366b4b340691711d6760e99dec9.png"/>
<Relationship Id="rId3" Type="http://schemas.openxmlformats.org/officeDocument/2006/relationships/image" Target="../media/9f86493b8bea0da0cf34d7ab7c48afce1d3ba095.png"/>
<Relationship Id="rId4" Type="http://schemas.openxmlformats.org/officeDocument/2006/relationships/image" Target="../media/55a13576f25b4928a56c963e9ce03035651d195e.png"/>
<Relationship Id="rId5" Type="http://schemas.openxmlformats.org/officeDocument/2006/relationships/image" Target="../media/2b11c5064573e68610d9db70540b36d223001d04.png"/>
</Relationships>

</file>

<file path=ppt/slides/_rels/slide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9452d57bc09f0e34c424ae1feba7a5eb4c7660e.png"/>
<Relationship Id="rId3" Type="http://schemas.openxmlformats.org/officeDocument/2006/relationships/image" Target="../media/251449f02d04785125aec45308f18380c18c06d9.png"/>
<Relationship Id="rId4" Type="http://schemas.openxmlformats.org/officeDocument/2006/relationships/image" Target="../media/cb6b433e0f0f9a7c72362aeda184cb5b5ac871e2.png"/>
<Relationship Id="rId5" Type="http://schemas.openxmlformats.org/officeDocument/2006/relationships/image" Target="../media/f3ae32b4373da805233d5e5dde11d1acba66a894.pn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182880" y="685800"/>
            <a:ext cx="4114800" cy="2743200"/>
          </a:xfrm>
          <a:prstGeom prst="rect">
            <a:avLst/>
          </a:prstGeom>
        </p:spPr>
      </p:pic>
      <p:pic>
        <p:nvPicPr>
          <p:cNvPr id="3" name="" descr=""/>
          <p:cNvPicPr>
            <a:picLocks noGrp="1"/>
          </p:cNvPicPr>
          <p:nvPr>
            <p:ph/>
          </p:nvPr>
        </p:nvPicPr>
        <p:blipFill>
          <a:blip r:embed="rId3"/>
          <a:stretch>
            <a:fillRect/>
          </a:stretch>
        </p:blipFill>
        <p:spPr>
          <a:xfrm>
            <a:off x="4480560" y="685800"/>
            <a:ext cx="4114800" cy="2743200"/>
          </a:xfrm>
          <a:prstGeom prst="rect">
            <a:avLst/>
          </a:prstGeom>
        </p:spPr>
      </p:pic>
      <p:pic>
        <p:nvPicPr>
          <p:cNvPr id="4" name="" descr=""/>
          <p:cNvPicPr>
            <a:picLocks noGrp="1"/>
          </p:cNvPicPr>
          <p:nvPr>
            <p:ph/>
          </p:nvPr>
        </p:nvPicPr>
        <p:blipFill>
          <a:blip r:embed="rId4"/>
          <a:stretch>
            <a:fillRect/>
          </a:stretch>
        </p:blipFill>
        <p:spPr>
          <a:xfrm>
            <a:off x="4480560" y="3657600"/>
            <a:ext cx="4114800" cy="2743200"/>
          </a:xfrm>
          <a:prstGeom prst="rect">
            <a:avLst/>
          </a:prstGeom>
        </p:spPr>
      </p:pic>
      <p:pic>
        <p:nvPicPr>
          <p:cNvPr id="5" name="" descr=""/>
          <p:cNvPicPr>
            <a:picLocks noGrp="1"/>
          </p:cNvPicPr>
          <p:nvPr>
            <p:ph/>
          </p:nvPr>
        </p:nvPicPr>
        <p:blipFill>
          <a:blip r:embed="rId5"/>
          <a:stretch>
            <a:fillRect/>
          </a:stretch>
        </p:blipFill>
        <p:spPr>
          <a:xfrm>
            <a:off x="182880" y="3657600"/>
            <a:ext cx="41148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182880" y="685800"/>
            <a:ext cx="4114800" cy="2743200"/>
          </a:xfrm>
          <a:prstGeom prst="rect">
            <a:avLst/>
          </a:prstGeom>
        </p:spPr>
      </p:pic>
      <p:pic>
        <p:nvPicPr>
          <p:cNvPr id="3" name="" descr=""/>
          <p:cNvPicPr>
            <a:picLocks noGrp="1"/>
          </p:cNvPicPr>
          <p:nvPr>
            <p:ph/>
          </p:nvPr>
        </p:nvPicPr>
        <p:blipFill>
          <a:blip r:embed="rId3"/>
          <a:stretch>
            <a:fillRect/>
          </a:stretch>
        </p:blipFill>
        <p:spPr>
          <a:xfrm>
            <a:off x="4480560" y="685800"/>
            <a:ext cx="4114800" cy="2743200"/>
          </a:xfrm>
          <a:prstGeom prst="rect">
            <a:avLst/>
          </a:prstGeom>
        </p:spPr>
      </p:pic>
      <p:pic>
        <p:nvPicPr>
          <p:cNvPr id="4" name="" descr=""/>
          <p:cNvPicPr>
            <a:picLocks noGrp="1"/>
          </p:cNvPicPr>
          <p:nvPr>
            <p:ph/>
          </p:nvPr>
        </p:nvPicPr>
        <p:blipFill>
          <a:blip r:embed="rId4"/>
          <a:stretch>
            <a:fillRect/>
          </a:stretch>
        </p:blipFill>
        <p:spPr>
          <a:xfrm>
            <a:off x="4480560" y="3657600"/>
            <a:ext cx="4114800" cy="2743200"/>
          </a:xfrm>
          <a:prstGeom prst="rect">
            <a:avLst/>
          </a:prstGeom>
        </p:spPr>
      </p:pic>
      <p:pic>
        <p:nvPicPr>
          <p:cNvPr id="5" name="" descr=""/>
          <p:cNvPicPr>
            <a:picLocks noGrp="1"/>
          </p:cNvPicPr>
          <p:nvPr>
            <p:ph/>
          </p:nvPr>
        </p:nvPicPr>
        <p:blipFill>
          <a:blip r:embed="rId5"/>
          <a:stretch>
            <a:fillRect/>
          </a:stretch>
        </p:blipFill>
        <p:spPr>
          <a:xfrm>
            <a:off x="182880" y="3657600"/>
            <a:ext cx="41148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182880" y="685800"/>
            <a:ext cx="4114800" cy="2743200"/>
          </a:xfrm>
          <a:prstGeom prst="rect">
            <a:avLst/>
          </a:prstGeom>
        </p:spPr>
      </p:pic>
      <p:pic>
        <p:nvPicPr>
          <p:cNvPr id="3" name="" descr=""/>
          <p:cNvPicPr>
            <a:picLocks noGrp="1"/>
          </p:cNvPicPr>
          <p:nvPr>
            <p:ph/>
          </p:nvPr>
        </p:nvPicPr>
        <p:blipFill>
          <a:blip r:embed="rId3"/>
          <a:stretch>
            <a:fillRect/>
          </a:stretch>
        </p:blipFill>
        <p:spPr>
          <a:xfrm>
            <a:off x="4480560" y="685800"/>
            <a:ext cx="4114800" cy="2743200"/>
          </a:xfrm>
          <a:prstGeom prst="rect">
            <a:avLst/>
          </a:prstGeom>
        </p:spPr>
      </p:pic>
      <p:pic>
        <p:nvPicPr>
          <p:cNvPr id="4" name="" descr=""/>
          <p:cNvPicPr>
            <a:picLocks noGrp="1"/>
          </p:cNvPicPr>
          <p:nvPr>
            <p:ph/>
          </p:nvPr>
        </p:nvPicPr>
        <p:blipFill>
          <a:blip r:embed="rId4"/>
          <a:stretch>
            <a:fillRect/>
          </a:stretch>
        </p:blipFill>
        <p:spPr>
          <a:xfrm>
            <a:off x="4480560" y="3657600"/>
            <a:ext cx="4114800" cy="2743200"/>
          </a:xfrm>
          <a:prstGeom prst="rect">
            <a:avLst/>
          </a:prstGeom>
        </p:spPr>
      </p:pic>
      <p:pic>
        <p:nvPicPr>
          <p:cNvPr id="5" name="" descr=""/>
          <p:cNvPicPr>
            <a:picLocks noGrp="1"/>
          </p:cNvPicPr>
          <p:nvPr>
            <p:ph/>
          </p:nvPr>
        </p:nvPicPr>
        <p:blipFill>
          <a:blip r:embed="rId5"/>
          <a:stretch>
            <a:fillRect/>
          </a:stretch>
        </p:blipFill>
        <p:spPr>
          <a:xfrm>
            <a:off x="182880" y="3657600"/>
            <a:ext cx="41148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182880" y="685800"/>
            <a:ext cx="4114800" cy="2743200"/>
          </a:xfrm>
          <a:prstGeom prst="rect">
            <a:avLst/>
          </a:prstGeom>
        </p:spPr>
      </p:pic>
      <p:pic>
        <p:nvPicPr>
          <p:cNvPr id="3" name="" descr=""/>
          <p:cNvPicPr>
            <a:picLocks noGrp="1"/>
          </p:cNvPicPr>
          <p:nvPr>
            <p:ph/>
          </p:nvPr>
        </p:nvPicPr>
        <p:blipFill>
          <a:blip r:embed="rId3"/>
          <a:stretch>
            <a:fillRect/>
          </a:stretch>
        </p:blipFill>
        <p:spPr>
          <a:xfrm>
            <a:off x="4480560" y="685800"/>
            <a:ext cx="4114800" cy="2743200"/>
          </a:xfrm>
          <a:prstGeom prst="rect">
            <a:avLst/>
          </a:prstGeom>
        </p:spPr>
      </p:pic>
      <p:pic>
        <p:nvPicPr>
          <p:cNvPr id="4" name="" descr=""/>
          <p:cNvPicPr>
            <a:picLocks noGrp="1"/>
          </p:cNvPicPr>
          <p:nvPr>
            <p:ph/>
          </p:nvPr>
        </p:nvPicPr>
        <p:blipFill>
          <a:blip r:embed="rId4"/>
          <a:stretch>
            <a:fillRect/>
          </a:stretch>
        </p:blipFill>
        <p:spPr>
          <a:xfrm>
            <a:off x="4480560" y="3657600"/>
            <a:ext cx="4114800" cy="2743200"/>
          </a:xfrm>
          <a:prstGeom prst="rect">
            <a:avLst/>
          </a:prstGeom>
        </p:spPr>
      </p:pic>
      <p:pic>
        <p:nvPicPr>
          <p:cNvPr id="5" name="" descr=""/>
          <p:cNvPicPr>
            <a:picLocks noGrp="1"/>
          </p:cNvPicPr>
          <p:nvPr>
            <p:ph/>
          </p:nvPr>
        </p:nvPicPr>
        <p:blipFill>
          <a:blip r:embed="rId5"/>
          <a:stretch>
            <a:fillRect/>
          </a:stretch>
        </p:blipFill>
        <p:spPr>
          <a:xfrm>
            <a:off x="182880" y="3657600"/>
            <a:ext cx="41148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182880" y="685800"/>
            <a:ext cx="4114800" cy="2743200"/>
          </a:xfrm>
          <a:prstGeom prst="rect">
            <a:avLst/>
          </a:prstGeom>
        </p:spPr>
      </p:pic>
      <p:pic>
        <p:nvPicPr>
          <p:cNvPr id="3" name="" descr=""/>
          <p:cNvPicPr>
            <a:picLocks noGrp="1"/>
          </p:cNvPicPr>
          <p:nvPr>
            <p:ph/>
          </p:nvPr>
        </p:nvPicPr>
        <p:blipFill>
          <a:blip r:embed="rId3"/>
          <a:stretch>
            <a:fillRect/>
          </a:stretch>
        </p:blipFill>
        <p:spPr>
          <a:xfrm>
            <a:off x="4480560" y="685800"/>
            <a:ext cx="4114800" cy="2743200"/>
          </a:xfrm>
          <a:prstGeom prst="rect">
            <a:avLst/>
          </a:prstGeom>
        </p:spPr>
      </p:pic>
      <p:pic>
        <p:nvPicPr>
          <p:cNvPr id="4" name="" descr=""/>
          <p:cNvPicPr>
            <a:picLocks noGrp="1"/>
          </p:cNvPicPr>
          <p:nvPr>
            <p:ph/>
          </p:nvPr>
        </p:nvPicPr>
        <p:blipFill>
          <a:blip r:embed="rId4"/>
          <a:stretch>
            <a:fillRect/>
          </a:stretch>
        </p:blipFill>
        <p:spPr>
          <a:xfrm>
            <a:off x="4480560" y="3657600"/>
            <a:ext cx="4114800" cy="2743200"/>
          </a:xfrm>
          <a:prstGeom prst="rect">
            <a:avLst/>
          </a:prstGeom>
        </p:spPr>
      </p:pic>
      <p:pic>
        <p:nvPicPr>
          <p:cNvPr id="5" name="" descr=""/>
          <p:cNvPicPr>
            <a:picLocks noGrp="1"/>
          </p:cNvPicPr>
          <p:nvPr>
            <p:ph/>
          </p:nvPr>
        </p:nvPicPr>
        <p:blipFill>
          <a:blip r:embed="rId5"/>
          <a:stretch>
            <a:fillRect/>
          </a:stretch>
        </p:blipFill>
        <p:spPr>
          <a:xfrm>
            <a:off x="182880" y="3657600"/>
            <a:ext cx="41148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182880" y="685800"/>
            <a:ext cx="4114800" cy="2743200"/>
          </a:xfrm>
          <a:prstGeom prst="rect">
            <a:avLst/>
          </a:prstGeom>
        </p:spPr>
      </p:pic>
      <p:pic>
        <p:nvPicPr>
          <p:cNvPr id="3" name="" descr=""/>
          <p:cNvPicPr>
            <a:picLocks noGrp="1"/>
          </p:cNvPicPr>
          <p:nvPr>
            <p:ph/>
          </p:nvPr>
        </p:nvPicPr>
        <p:blipFill>
          <a:blip r:embed="rId3"/>
          <a:stretch>
            <a:fillRect/>
          </a:stretch>
        </p:blipFill>
        <p:spPr>
          <a:xfrm>
            <a:off x="4480560" y="685800"/>
            <a:ext cx="4114800" cy="2743200"/>
          </a:xfrm>
          <a:prstGeom prst="rect">
            <a:avLst/>
          </a:prstGeom>
        </p:spPr>
      </p:pic>
      <p:pic>
        <p:nvPicPr>
          <p:cNvPr id="4" name="" descr=""/>
          <p:cNvPicPr>
            <a:picLocks noGrp="1"/>
          </p:cNvPicPr>
          <p:nvPr>
            <p:ph/>
          </p:nvPr>
        </p:nvPicPr>
        <p:blipFill>
          <a:blip r:embed="rId4"/>
          <a:stretch>
            <a:fillRect/>
          </a:stretch>
        </p:blipFill>
        <p:spPr>
          <a:xfrm>
            <a:off x="4480560" y="3657600"/>
            <a:ext cx="41148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182880" y="685800"/>
            <a:ext cx="4114800" cy="2743200"/>
          </a:xfrm>
          <a:prstGeom prst="rect">
            <a:avLst/>
          </a:prstGeom>
        </p:spPr>
      </p:pic>
      <p:pic>
        <p:nvPicPr>
          <p:cNvPr id="3" name="" descr=""/>
          <p:cNvPicPr>
            <a:picLocks noGrp="1"/>
          </p:cNvPicPr>
          <p:nvPr>
            <p:ph/>
          </p:nvPr>
        </p:nvPicPr>
        <p:blipFill>
          <a:blip r:embed="rId3"/>
          <a:stretch>
            <a:fillRect/>
          </a:stretch>
        </p:blipFill>
        <p:spPr>
          <a:xfrm>
            <a:off x="4480560" y="685800"/>
            <a:ext cx="4114800" cy="2743200"/>
          </a:xfrm>
          <a:prstGeom prst="rect">
            <a:avLst/>
          </a:prstGeom>
        </p:spPr>
      </p:pic>
      <p:pic>
        <p:nvPicPr>
          <p:cNvPr id="4" name="" descr=""/>
          <p:cNvPicPr>
            <a:picLocks noGrp="1"/>
          </p:cNvPicPr>
          <p:nvPr>
            <p:ph/>
          </p:nvPr>
        </p:nvPicPr>
        <p:blipFill>
          <a:blip r:embed="rId4"/>
          <a:stretch>
            <a:fillRect/>
          </a:stretch>
        </p:blipFill>
        <p:spPr>
          <a:xfrm>
            <a:off x="4480560" y="3657600"/>
            <a:ext cx="4114800" cy="2743200"/>
          </a:xfrm>
          <a:prstGeom prst="rect">
            <a:avLst/>
          </a:prstGeom>
        </p:spPr>
      </p:pic>
      <p:pic>
        <p:nvPicPr>
          <p:cNvPr id="5" name="" descr=""/>
          <p:cNvPicPr>
            <a:picLocks noGrp="1"/>
          </p:cNvPicPr>
          <p:nvPr>
            <p:ph/>
          </p:nvPr>
        </p:nvPicPr>
        <p:blipFill>
          <a:blip r:embed="rId5"/>
          <a:stretch>
            <a:fillRect/>
          </a:stretch>
        </p:blipFill>
        <p:spPr>
          <a:xfrm>
            <a:off x="182880" y="3657600"/>
            <a:ext cx="41148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182880" y="685800"/>
            <a:ext cx="4114800" cy="2743200"/>
          </a:xfrm>
          <a:prstGeom prst="rect">
            <a:avLst/>
          </a:prstGeom>
        </p:spPr>
      </p:pic>
      <p:pic>
        <p:nvPicPr>
          <p:cNvPr id="3" name="" descr=""/>
          <p:cNvPicPr>
            <a:picLocks noGrp="1"/>
          </p:cNvPicPr>
          <p:nvPr>
            <p:ph/>
          </p:nvPr>
        </p:nvPicPr>
        <p:blipFill>
          <a:blip r:embed="rId3"/>
          <a:stretch>
            <a:fillRect/>
          </a:stretch>
        </p:blipFill>
        <p:spPr>
          <a:xfrm>
            <a:off x="4480560" y="685800"/>
            <a:ext cx="4114800" cy="2743200"/>
          </a:xfrm>
          <a:prstGeom prst="rect">
            <a:avLst/>
          </a:prstGeom>
        </p:spPr>
      </p:pic>
      <p:pic>
        <p:nvPicPr>
          <p:cNvPr id="4" name="" descr=""/>
          <p:cNvPicPr>
            <a:picLocks noGrp="1"/>
          </p:cNvPicPr>
          <p:nvPr>
            <p:ph/>
          </p:nvPr>
        </p:nvPicPr>
        <p:blipFill>
          <a:blip r:embed="rId4"/>
          <a:stretch>
            <a:fillRect/>
          </a:stretch>
        </p:blipFill>
        <p:spPr>
          <a:xfrm>
            <a:off x="4480560" y="3657600"/>
            <a:ext cx="4114800" cy="2743200"/>
          </a:xfrm>
          <a:prstGeom prst="rect">
            <a:avLst/>
          </a:prstGeom>
        </p:spPr>
      </p:pic>
      <p:pic>
        <p:nvPicPr>
          <p:cNvPr id="5" name="" descr=""/>
          <p:cNvPicPr>
            <a:picLocks noGrp="1"/>
          </p:cNvPicPr>
          <p:nvPr>
            <p:ph/>
          </p:nvPr>
        </p:nvPicPr>
        <p:blipFill>
          <a:blip r:embed="rId5"/>
          <a:stretch>
            <a:fillRect/>
          </a:stretch>
        </p:blipFill>
        <p:spPr>
          <a:xfrm>
            <a:off x="182880" y="3657600"/>
            <a:ext cx="41148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182880" y="685800"/>
            <a:ext cx="4114800" cy="2743200"/>
          </a:xfrm>
          <a:prstGeom prst="rect">
            <a:avLst/>
          </a:prstGeom>
        </p:spPr>
      </p:pic>
      <p:pic>
        <p:nvPicPr>
          <p:cNvPr id="3" name="" descr=""/>
          <p:cNvPicPr>
            <a:picLocks noGrp="1"/>
          </p:cNvPicPr>
          <p:nvPr>
            <p:ph/>
          </p:nvPr>
        </p:nvPicPr>
        <p:blipFill>
          <a:blip r:embed="rId3"/>
          <a:stretch>
            <a:fillRect/>
          </a:stretch>
        </p:blipFill>
        <p:spPr>
          <a:xfrm>
            <a:off x="4480560" y="685800"/>
            <a:ext cx="4114800" cy="2743200"/>
          </a:xfrm>
          <a:prstGeom prst="rect">
            <a:avLst/>
          </a:prstGeom>
        </p:spPr>
      </p:pic>
      <p:pic>
        <p:nvPicPr>
          <p:cNvPr id="4" name="" descr=""/>
          <p:cNvPicPr>
            <a:picLocks noGrp="1"/>
          </p:cNvPicPr>
          <p:nvPr>
            <p:ph/>
          </p:nvPr>
        </p:nvPicPr>
        <p:blipFill>
          <a:blip r:embed="rId4"/>
          <a:stretch>
            <a:fillRect/>
          </a:stretch>
        </p:blipFill>
        <p:spPr>
          <a:xfrm>
            <a:off x="4480560" y="3657600"/>
            <a:ext cx="4114800" cy="2743200"/>
          </a:xfrm>
          <a:prstGeom prst="rect">
            <a:avLst/>
          </a:prstGeom>
        </p:spPr>
      </p:pic>
      <p:pic>
        <p:nvPicPr>
          <p:cNvPr id="5" name="" descr=""/>
          <p:cNvPicPr>
            <a:picLocks noGrp="1"/>
          </p:cNvPicPr>
          <p:nvPr>
            <p:ph/>
          </p:nvPr>
        </p:nvPicPr>
        <p:blipFill>
          <a:blip r:embed="rId5"/>
          <a:stretch>
            <a:fillRect/>
          </a:stretch>
        </p:blipFill>
        <p:spPr>
          <a:xfrm>
            <a:off x="182880" y="3657600"/>
            <a:ext cx="41148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182880" y="685800"/>
            <a:ext cx="4114800" cy="2743200"/>
          </a:xfrm>
          <a:prstGeom prst="rect">
            <a:avLst/>
          </a:prstGeom>
        </p:spPr>
      </p:pic>
      <p:pic>
        <p:nvPicPr>
          <p:cNvPr id="3" name="" descr=""/>
          <p:cNvPicPr>
            <a:picLocks noGrp="1"/>
          </p:cNvPicPr>
          <p:nvPr>
            <p:ph/>
          </p:nvPr>
        </p:nvPicPr>
        <p:blipFill>
          <a:blip r:embed="rId3"/>
          <a:stretch>
            <a:fillRect/>
          </a:stretch>
        </p:blipFill>
        <p:spPr>
          <a:xfrm>
            <a:off x="4480560" y="685800"/>
            <a:ext cx="4114800" cy="2743200"/>
          </a:xfrm>
          <a:prstGeom prst="rect">
            <a:avLst/>
          </a:prstGeom>
        </p:spPr>
      </p:pic>
      <p:pic>
        <p:nvPicPr>
          <p:cNvPr id="4" name="" descr=""/>
          <p:cNvPicPr>
            <a:picLocks noGrp="1"/>
          </p:cNvPicPr>
          <p:nvPr>
            <p:ph/>
          </p:nvPr>
        </p:nvPicPr>
        <p:blipFill>
          <a:blip r:embed="rId4"/>
          <a:stretch>
            <a:fillRect/>
          </a:stretch>
        </p:blipFill>
        <p:spPr>
          <a:xfrm>
            <a:off x="4480560" y="3657600"/>
            <a:ext cx="4114800" cy="2743200"/>
          </a:xfrm>
          <a:prstGeom prst="rect">
            <a:avLst/>
          </a:prstGeom>
        </p:spPr>
      </p:pic>
      <p:pic>
        <p:nvPicPr>
          <p:cNvPr id="5" name="" descr=""/>
          <p:cNvPicPr>
            <a:picLocks noGrp="1"/>
          </p:cNvPicPr>
          <p:nvPr>
            <p:ph/>
          </p:nvPr>
        </p:nvPicPr>
        <p:blipFill>
          <a:blip r:embed="rId5"/>
          <a:stretch>
            <a:fillRect/>
          </a:stretch>
        </p:blipFill>
        <p:spPr>
          <a:xfrm>
            <a:off x="182880" y="3657600"/>
            <a:ext cx="41148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182880" y="685800"/>
            <a:ext cx="4114800" cy="2743200"/>
          </a:xfrm>
          <a:prstGeom prst="rect">
            <a:avLst/>
          </a:prstGeom>
        </p:spPr>
      </p:pic>
      <p:pic>
        <p:nvPicPr>
          <p:cNvPr id="3" name="" descr=""/>
          <p:cNvPicPr>
            <a:picLocks noGrp="1"/>
          </p:cNvPicPr>
          <p:nvPr>
            <p:ph/>
          </p:nvPr>
        </p:nvPicPr>
        <p:blipFill>
          <a:blip r:embed="rId3"/>
          <a:stretch>
            <a:fillRect/>
          </a:stretch>
        </p:blipFill>
        <p:spPr>
          <a:xfrm>
            <a:off x="4480560" y="685800"/>
            <a:ext cx="4114800" cy="2743200"/>
          </a:xfrm>
          <a:prstGeom prst="rect">
            <a:avLst/>
          </a:prstGeom>
        </p:spPr>
      </p:pic>
      <p:pic>
        <p:nvPicPr>
          <p:cNvPr id="4" name="" descr=""/>
          <p:cNvPicPr>
            <a:picLocks noGrp="1"/>
          </p:cNvPicPr>
          <p:nvPr>
            <p:ph/>
          </p:nvPr>
        </p:nvPicPr>
        <p:blipFill>
          <a:blip r:embed="rId4"/>
          <a:stretch>
            <a:fillRect/>
          </a:stretch>
        </p:blipFill>
        <p:spPr>
          <a:xfrm>
            <a:off x="4480560" y="3657600"/>
            <a:ext cx="4114800" cy="2743200"/>
          </a:xfrm>
          <a:prstGeom prst="rect">
            <a:avLst/>
          </a:prstGeom>
        </p:spPr>
      </p:pic>
      <p:pic>
        <p:nvPicPr>
          <p:cNvPr id="5" name="" descr=""/>
          <p:cNvPicPr>
            <a:picLocks noGrp="1"/>
          </p:cNvPicPr>
          <p:nvPr>
            <p:ph/>
          </p:nvPr>
        </p:nvPicPr>
        <p:blipFill>
          <a:blip r:embed="rId5"/>
          <a:stretch>
            <a:fillRect/>
          </a:stretch>
        </p:blipFill>
        <p:spPr>
          <a:xfrm>
            <a:off x="182880" y="3657600"/>
            <a:ext cx="41148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182880" y="685800"/>
            <a:ext cx="4114800" cy="2743200"/>
          </a:xfrm>
          <a:prstGeom prst="rect">
            <a:avLst/>
          </a:prstGeom>
        </p:spPr>
      </p:pic>
      <p:pic>
        <p:nvPicPr>
          <p:cNvPr id="3" name="" descr=""/>
          <p:cNvPicPr>
            <a:picLocks noGrp="1"/>
          </p:cNvPicPr>
          <p:nvPr>
            <p:ph/>
          </p:nvPr>
        </p:nvPicPr>
        <p:blipFill>
          <a:blip r:embed="rId3"/>
          <a:stretch>
            <a:fillRect/>
          </a:stretch>
        </p:blipFill>
        <p:spPr>
          <a:xfrm>
            <a:off x="4480560" y="685800"/>
            <a:ext cx="4114800" cy="2743200"/>
          </a:xfrm>
          <a:prstGeom prst="rect">
            <a:avLst/>
          </a:prstGeom>
        </p:spPr>
      </p:pic>
      <p:pic>
        <p:nvPicPr>
          <p:cNvPr id="4" name="" descr=""/>
          <p:cNvPicPr>
            <a:picLocks noGrp="1"/>
          </p:cNvPicPr>
          <p:nvPr>
            <p:ph/>
          </p:nvPr>
        </p:nvPicPr>
        <p:blipFill>
          <a:blip r:embed="rId4"/>
          <a:stretch>
            <a:fillRect/>
          </a:stretch>
        </p:blipFill>
        <p:spPr>
          <a:xfrm>
            <a:off x="4480560" y="3657600"/>
            <a:ext cx="4114800" cy="2743200"/>
          </a:xfrm>
          <a:prstGeom prst="rect">
            <a:avLst/>
          </a:prstGeom>
        </p:spPr>
      </p:pic>
      <p:pic>
        <p:nvPicPr>
          <p:cNvPr id="5" name="" descr=""/>
          <p:cNvPicPr>
            <a:picLocks noGrp="1"/>
          </p:cNvPicPr>
          <p:nvPr>
            <p:ph/>
          </p:nvPr>
        </p:nvPicPr>
        <p:blipFill>
          <a:blip r:embed="rId5"/>
          <a:stretch>
            <a:fillRect/>
          </a:stretch>
        </p:blipFill>
        <p:spPr>
          <a:xfrm>
            <a:off x="182880" y="3657600"/>
            <a:ext cx="41148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182880" y="685800"/>
            <a:ext cx="4114800" cy="2743200"/>
          </a:xfrm>
          <a:prstGeom prst="rect">
            <a:avLst/>
          </a:prstGeom>
        </p:spPr>
      </p:pic>
      <p:pic>
        <p:nvPicPr>
          <p:cNvPr id="3" name="" descr=""/>
          <p:cNvPicPr>
            <a:picLocks noGrp="1"/>
          </p:cNvPicPr>
          <p:nvPr>
            <p:ph/>
          </p:nvPr>
        </p:nvPicPr>
        <p:blipFill>
          <a:blip r:embed="rId3"/>
          <a:stretch>
            <a:fillRect/>
          </a:stretch>
        </p:blipFill>
        <p:spPr>
          <a:xfrm>
            <a:off x="4480560" y="685800"/>
            <a:ext cx="4114800" cy="2743200"/>
          </a:xfrm>
          <a:prstGeom prst="rect">
            <a:avLst/>
          </a:prstGeom>
        </p:spPr>
      </p:pic>
      <p:pic>
        <p:nvPicPr>
          <p:cNvPr id="4" name="" descr=""/>
          <p:cNvPicPr>
            <a:picLocks noGrp="1"/>
          </p:cNvPicPr>
          <p:nvPr>
            <p:ph/>
          </p:nvPr>
        </p:nvPicPr>
        <p:blipFill>
          <a:blip r:embed="rId4"/>
          <a:stretch>
            <a:fillRect/>
          </a:stretch>
        </p:blipFill>
        <p:spPr>
          <a:xfrm>
            <a:off x="4480560" y="3657600"/>
            <a:ext cx="4114800" cy="2743200"/>
          </a:xfrm>
          <a:prstGeom prst="rect">
            <a:avLst/>
          </a:prstGeom>
        </p:spPr>
      </p:pic>
      <p:pic>
        <p:nvPicPr>
          <p:cNvPr id="5" name="" descr=""/>
          <p:cNvPicPr>
            <a:picLocks noGrp="1"/>
          </p:cNvPicPr>
          <p:nvPr>
            <p:ph/>
          </p:nvPr>
        </p:nvPicPr>
        <p:blipFill>
          <a:blip r:embed="rId5"/>
          <a:stretch>
            <a:fillRect/>
          </a:stretch>
        </p:blipFill>
        <p:spPr>
          <a:xfrm>
            <a:off x="182880" y="3657600"/>
            <a:ext cx="41148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182880" y="685800"/>
            <a:ext cx="4114800" cy="2743200"/>
          </a:xfrm>
          <a:prstGeom prst="rect">
            <a:avLst/>
          </a:prstGeom>
        </p:spPr>
      </p:pic>
      <p:pic>
        <p:nvPicPr>
          <p:cNvPr id="3" name="" descr=""/>
          <p:cNvPicPr>
            <a:picLocks noGrp="1"/>
          </p:cNvPicPr>
          <p:nvPr>
            <p:ph/>
          </p:nvPr>
        </p:nvPicPr>
        <p:blipFill>
          <a:blip r:embed="rId3"/>
          <a:stretch>
            <a:fillRect/>
          </a:stretch>
        </p:blipFill>
        <p:spPr>
          <a:xfrm>
            <a:off x="4480560" y="685800"/>
            <a:ext cx="4114800" cy="2743200"/>
          </a:xfrm>
          <a:prstGeom prst="rect">
            <a:avLst/>
          </a:prstGeom>
        </p:spPr>
      </p:pic>
      <p:pic>
        <p:nvPicPr>
          <p:cNvPr id="4" name="" descr=""/>
          <p:cNvPicPr>
            <a:picLocks noGrp="1"/>
          </p:cNvPicPr>
          <p:nvPr>
            <p:ph/>
          </p:nvPr>
        </p:nvPicPr>
        <p:blipFill>
          <a:blip r:embed="rId4"/>
          <a:stretch>
            <a:fillRect/>
          </a:stretch>
        </p:blipFill>
        <p:spPr>
          <a:xfrm>
            <a:off x="4480560" y="3657600"/>
            <a:ext cx="4114800" cy="2743200"/>
          </a:xfrm>
          <a:prstGeom prst="rect">
            <a:avLst/>
          </a:prstGeom>
        </p:spPr>
      </p:pic>
      <p:pic>
        <p:nvPicPr>
          <p:cNvPr id="5" name="" descr=""/>
          <p:cNvPicPr>
            <a:picLocks noGrp="1"/>
          </p:cNvPicPr>
          <p:nvPr>
            <p:ph/>
          </p:nvPr>
        </p:nvPicPr>
        <p:blipFill>
          <a:blip r:embed="rId5"/>
          <a:stretch>
            <a:fillRect/>
          </a:stretch>
        </p:blipFill>
        <p:spPr>
          <a:xfrm>
            <a:off x="182880" y="3657600"/>
            <a:ext cx="41148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182880" y="685800"/>
            <a:ext cx="4114800" cy="2743200"/>
          </a:xfrm>
          <a:prstGeom prst="rect">
            <a:avLst/>
          </a:prstGeom>
        </p:spPr>
      </p:pic>
      <p:pic>
        <p:nvPicPr>
          <p:cNvPr id="3" name="" descr=""/>
          <p:cNvPicPr>
            <a:picLocks noGrp="1"/>
          </p:cNvPicPr>
          <p:nvPr>
            <p:ph/>
          </p:nvPr>
        </p:nvPicPr>
        <p:blipFill>
          <a:blip r:embed="rId3"/>
          <a:stretch>
            <a:fillRect/>
          </a:stretch>
        </p:blipFill>
        <p:spPr>
          <a:xfrm>
            <a:off x="4480560" y="685800"/>
            <a:ext cx="4114800" cy="2743200"/>
          </a:xfrm>
          <a:prstGeom prst="rect">
            <a:avLst/>
          </a:prstGeom>
        </p:spPr>
      </p:pic>
      <p:pic>
        <p:nvPicPr>
          <p:cNvPr id="4" name="" descr=""/>
          <p:cNvPicPr>
            <a:picLocks noGrp="1"/>
          </p:cNvPicPr>
          <p:nvPr>
            <p:ph/>
          </p:nvPr>
        </p:nvPicPr>
        <p:blipFill>
          <a:blip r:embed="rId4"/>
          <a:stretch>
            <a:fillRect/>
          </a:stretch>
        </p:blipFill>
        <p:spPr>
          <a:xfrm>
            <a:off x="4480560" y="3657600"/>
            <a:ext cx="4114800" cy="2743200"/>
          </a:xfrm>
          <a:prstGeom prst="rect">
            <a:avLst/>
          </a:prstGeom>
        </p:spPr>
      </p:pic>
      <p:pic>
        <p:nvPicPr>
          <p:cNvPr id="5" name="" descr=""/>
          <p:cNvPicPr>
            <a:picLocks noGrp="1"/>
          </p:cNvPicPr>
          <p:nvPr>
            <p:ph/>
          </p:nvPr>
        </p:nvPicPr>
        <p:blipFill>
          <a:blip r:embed="rId5"/>
          <a:stretch>
            <a:fillRect/>
          </a:stretch>
        </p:blipFill>
        <p:spPr>
          <a:xfrm>
            <a:off x="182880" y="3657600"/>
            <a:ext cx="4114800" cy="27432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/>
  <cp:revision>3</cp:revision>
  <dcterms:created xsi:type="dcterms:W3CDTF">2017-02-13T16:18:36Z</dcterms:created>
  <dcterms:modified xsi:type="dcterms:W3CDTF">2025-12-12T14:29:26Z</dcterms:modified>
  <cp:category/>
</cp:coreProperties>
</file>